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586"/>
  </p:normalViewPr>
  <p:slideViewPr>
    <p:cSldViewPr snapToGrid="0" snapToObjects="1">
      <p:cViewPr varScale="1">
        <p:scale>
          <a:sx n="90" d="100"/>
          <a:sy n="90" d="100"/>
        </p:scale>
        <p:origin x="232" y="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88054-9E84-7F4B-8C90-E8F3C29BF6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C67613-CBC9-9C40-93F1-1FB7E43BFD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DF88FF-65D9-A24C-831D-B9438DA1B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FB5C9-14F7-8A40-837B-EE08E3489952}" type="datetimeFigureOut">
              <a:rPr lang="en-US" smtClean="0"/>
              <a:t>5/8/20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6B9F90-025A-4D40-A72A-CB6EA93EC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955039-1860-854E-BE25-0ACCAF76D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5F38F-0FF7-1845-AC26-8FDE4FB91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206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B0E6A-DE1D-4849-86F9-1BC73F763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09529D-0F62-7046-A033-CB560414BE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965B5E-7F09-5B45-A958-22630589F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FB5C9-14F7-8A40-837B-EE08E3489952}" type="datetimeFigureOut">
              <a:rPr lang="en-US" smtClean="0"/>
              <a:t>5/8/20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59638C-65E2-A04A-BE6A-A8677DDC6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2E9688-B17F-7B46-A8BF-C2FA319FC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5F38F-0FF7-1845-AC26-8FDE4FB91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882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DB09E2A-799A-8F4E-BC06-B502EE615D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717D79-71D5-8D49-8186-E6BDF0D327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5B53AB-3BE8-0342-96D5-A709A394E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FB5C9-14F7-8A40-837B-EE08E3489952}" type="datetimeFigureOut">
              <a:rPr lang="en-US" smtClean="0"/>
              <a:t>5/8/20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5E8CC7-3004-E245-920C-0776B3020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796EF3-8D94-444B-8EFD-51FF63DDF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5F38F-0FF7-1845-AC26-8FDE4FB91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290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E82B2-4688-E34E-A681-7F4494B92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F2FCA7-6564-8C4B-BD4D-F4F726D9FB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7D2104-F757-BB48-AE88-3615B7233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FB5C9-14F7-8A40-837B-EE08E3489952}" type="datetimeFigureOut">
              <a:rPr lang="en-US" smtClean="0"/>
              <a:t>5/8/20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301BE8-7A03-E846-AED8-2C60FEB29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CDFF7F-6F68-FD45-BF87-5187ECC22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5F38F-0FF7-1845-AC26-8FDE4FB91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974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B9065-8808-5941-8435-66F986A3E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C9D712-97F2-9E4C-B504-224215A922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5F6D34-C235-2448-80E4-102934293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FB5C9-14F7-8A40-837B-EE08E3489952}" type="datetimeFigureOut">
              <a:rPr lang="en-US" smtClean="0"/>
              <a:t>5/8/20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3F8829-9225-1C4E-8479-7EBD1E987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D674FF-DE04-7049-BA2E-A6F8E747E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5F38F-0FF7-1845-AC26-8FDE4FB91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682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7E1F2-9168-ED4B-8F62-D6E9522C5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28012-2CFF-5947-B211-2A0D28F51E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0E0D3A-D40F-F343-A6F5-0ECFDB4D48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32FD61-128E-884C-BA8E-9E3F6387C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FB5C9-14F7-8A40-837B-EE08E3489952}" type="datetimeFigureOut">
              <a:rPr lang="en-US" smtClean="0"/>
              <a:t>5/8/20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6261DE-E1BF-C947-8F51-0B3A1B443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A1AF19-48CD-2E4B-8E8D-0ED813A51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5F38F-0FF7-1845-AC26-8FDE4FB91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494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0CF18-B6D3-384C-976F-7290C9B95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27D8E4-1653-614D-9817-D7BA4B6A7D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A2DF38-7920-C444-BD52-B9498C4B94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C61547-14DE-B04A-8C2A-C349A0671D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D7252F-9F34-4B40-B33F-FF733F7D4A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E99DFD-5BB0-7B45-B2EE-A673481FD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FB5C9-14F7-8A40-837B-EE08E3489952}" type="datetimeFigureOut">
              <a:rPr lang="en-US" smtClean="0"/>
              <a:t>5/8/20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526D60-D07E-BA47-B20E-49D148950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9F5839-0182-4E46-92CC-0E2E17614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5F38F-0FF7-1845-AC26-8FDE4FB91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375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76C9C-4F3A-D245-8A98-A8AE2E52B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F7D8D8-0CA7-7342-B886-3B92C6613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FB5C9-14F7-8A40-837B-EE08E3489952}" type="datetimeFigureOut">
              <a:rPr lang="en-US" smtClean="0"/>
              <a:t>5/8/20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2C9D0D-F134-5748-9D00-F1FA0F8B9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FD803F-DFFE-6B46-A15E-27E87F56B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5F38F-0FF7-1845-AC26-8FDE4FB91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835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448F95-4919-2641-800B-530D96FC7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FB5C9-14F7-8A40-837B-EE08E3489952}" type="datetimeFigureOut">
              <a:rPr lang="en-US" smtClean="0"/>
              <a:t>5/8/20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EF6993-778B-6741-99A5-3D33F8994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B5EA38-D1EB-8143-9E0C-DB709E6C7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5F38F-0FF7-1845-AC26-8FDE4FB91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669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358AA-5B68-A444-B8F4-2898C6EC9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560F7-EAC2-D04C-ABF9-933CD384BC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98A92F-4233-204A-B607-7ACC1DD4E9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2D6998-9514-1148-A68F-738EEB975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FB5C9-14F7-8A40-837B-EE08E3489952}" type="datetimeFigureOut">
              <a:rPr lang="en-US" smtClean="0"/>
              <a:t>5/8/20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C82B19-8E4A-FF48-AA47-6F91A68A4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C06DA7-3F74-9241-9F26-78DDC6265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5F38F-0FF7-1845-AC26-8FDE4FB91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566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D9A74-019D-454A-9FBF-39A3929BD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8DDA2E-C8FC-2D48-8EA4-8650C8424D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08FEFF-FDF6-E54E-A9EB-9760F44892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4C72F9-6DE1-7941-BF8A-42215E978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FB5C9-14F7-8A40-837B-EE08E3489952}" type="datetimeFigureOut">
              <a:rPr lang="en-US" smtClean="0"/>
              <a:t>5/8/20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277154-9051-0540-8EF9-6CC28C61D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8877E6-C6A6-574C-948C-E9C33D283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5F38F-0FF7-1845-AC26-8FDE4FB91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133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66E44F-E1EB-4E4B-9ED0-0DF526C53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8DABA0-EB2C-FC4C-9252-8826DC608F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AEF6F4-B9A1-5245-ACB0-C0E66F2979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FB5C9-14F7-8A40-837B-EE08E3489952}" type="datetimeFigureOut">
              <a:rPr lang="en-US" smtClean="0"/>
              <a:t>5/8/20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BA9575-3151-7241-A6F9-8AD24BE742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63CCB-E443-6445-9C24-E0B6BF8713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5F38F-0FF7-1845-AC26-8FDE4FB91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898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D0AD002-41CC-A04D-9985-D9D46EA565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939239" y="-610626"/>
            <a:ext cx="5705686" cy="786991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ECC23576-8254-954D-9F35-006E73D749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7894198" y="-681274"/>
            <a:ext cx="3616527" cy="4979076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44B2F6C4-45DF-F741-BD03-E2DC4C49FC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7894197" y="2560198"/>
            <a:ext cx="3616527" cy="4979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962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D0AD002-41CC-A04D-9985-D9D46EA565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448520" y="-1785938"/>
            <a:ext cx="7561659" cy="10429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981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>
            <a:extLst>
              <a:ext uri="{FF2B5EF4-FFF2-40B4-BE49-F238E27FC236}">
                <a16:creationId xmlns:a16="http://schemas.microsoft.com/office/drawing/2014/main" id="{ECC23576-8254-954D-9F35-006E73D749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7894198" y="-681274"/>
            <a:ext cx="3616527" cy="4979076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44B2F6C4-45DF-F741-BD03-E2DC4C49FC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7894197" y="2560198"/>
            <a:ext cx="3616527" cy="497907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33D4FC4-AC29-434E-8084-B4176AFA76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1560071" y="2426848"/>
            <a:ext cx="3616527" cy="497907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AC4629-2650-4A47-98C0-5750102834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1560071" y="-681274"/>
            <a:ext cx="3616527" cy="4979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91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193E6A7-3715-1645-AE46-6303F8A700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-99054"/>
            <a:ext cx="5437485" cy="749998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870A801-958B-7346-AF52-0670A87185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937" y="-99054"/>
            <a:ext cx="5437485" cy="7499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994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0</Words>
  <Application>Microsoft Macintosh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Blazevich, Parker</dc:creator>
  <cp:lastModifiedBy>Blazevich, Parker</cp:lastModifiedBy>
  <cp:revision>2</cp:revision>
  <cp:lastPrinted>2020-05-12T18:14:57Z</cp:lastPrinted>
  <dcterms:created xsi:type="dcterms:W3CDTF">2020-05-12T15:15:06Z</dcterms:created>
  <dcterms:modified xsi:type="dcterms:W3CDTF">2020-05-12T18:21:46Z</dcterms:modified>
</cp:coreProperties>
</file>